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BF6CE-00C9-4BF7-8A37-DE493489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423B6C-2B23-4598-82AF-9799E8D6C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68C76B-3FD5-4326-A79C-F1ACA362A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0AE5CF-8CA0-4FD4-B5A8-4401A1F79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0D3F63-4536-40CB-88EB-E3D7F080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C1DC2-77B6-4F50-84FC-94F59B8A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131EBA-DA5A-4806-BA35-A302B2E0D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7E5D13-37E2-468C-B7BE-B87BF8EE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4DEBA8-FA35-4AEF-A612-B5A87BDD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2860FD-F3B6-49A6-9E63-595CC1D7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4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5B1E2D-E310-43B3-B69A-D6C1359DF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665A83-4C3A-48D1-9E46-74E85F622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AEA588-0ED6-4AB6-911B-969B4036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17D36-292D-46A6-8A7D-6DAF5E81D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6CFDC-C06D-4E7A-B8ED-3BDABC4B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22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B3566-FB5F-4DCF-94D3-0F9E2CF5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A6C77-D894-4D58-9C0B-A7F3AF8B8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E8E7F-57B6-4D2A-9466-A860083A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AD00A4-7F32-46A8-B2E7-0DA2016A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819FA1-B89E-4F47-8A11-C3BA5CCC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4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FC77A-1C04-4947-B236-98719C60E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62D65A-234B-4394-9443-726D69C1E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B1F2B-DD5D-4C9E-9082-B3CB7E55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3C99E8-F763-426B-A36D-164E7A79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3660F-DE6E-4D99-A0D9-3B6F849E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6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0570A-0D01-4238-BA60-7870D89F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FE3FC5-C394-414B-A327-E4961630D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CEE7EA-B7DF-470B-A24A-BF834F631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5FE700-1DD0-45BA-8207-0273AB69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6D811C-89CE-48BF-9FE2-A6231DC1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9D42FA-2904-4CD4-9968-38E8C575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9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95B77-F164-4C66-BA12-7F54076D7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A9026C-4917-4057-A2C8-54D412BD6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14E811-DD8D-4FF7-8F0A-4105BCC53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26FAE6-538A-43E3-94E0-A14C6F3352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C6B25B-9409-4048-908E-01ED3BD24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0DD181-2A73-4E6F-9084-9B3E0E6D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EECFAB-9C91-4EBA-8E42-2A1B06129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A9170-6E21-4D28-BA24-146CCA2C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9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4CC2B-224B-43F7-8822-5ACE3450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A77488-AB5B-40B1-B803-A4D42D20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632AD4-54BF-4717-90C0-9B755B86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B53362-EE71-4CC2-BF58-5BB63E93C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8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AB2D5F-02E2-44A4-9D54-9CA4A791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34580C-F5A8-43DA-AAD9-D01DBE15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19FE75-EA74-4EA8-BEC8-F1866CB7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4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F13F4-7F16-4DEE-9192-8403CD48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C99EB0-D5B0-4316-809C-930C3AB4F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8D198F-996D-411C-BB2C-BECAC037D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E17DCD-5BF0-4FF4-A1AA-8E7BD2BD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4CA7F3-4245-4ABA-869A-BFA6B98D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978C3-C2D2-4C0C-A926-97BC7D56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8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7C043-6FE4-4531-91AE-A0176879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67BCC7-E389-4BF3-9671-778FA3EA8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266172-496E-4CEA-9695-4A5E27BEB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394060-2A28-4B3F-9C9E-A2AB6E61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30310E-2C01-4290-81B3-024A5E42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1C6DF-12AB-4C93-BF0C-5CFD11449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7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524F1-5697-4972-9540-F3F026A4B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1F9478-AF96-4214-A64C-C9B004D21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E654D-E1BC-42E5-A23E-393454A8B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AAD32-0075-4257-B8B2-2BFB6C83C19A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41D20C-F33C-4F5F-8A39-97C42B466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B1427-42DB-45A7-B287-4B1C090C5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2603-0B6A-45F1-ADE5-6D17ADA0A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1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71E84-AD1C-4FF4-83C3-55A71415C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398" y="0"/>
            <a:ext cx="9144000" cy="1233996"/>
          </a:xfrm>
        </p:spPr>
        <p:txBody>
          <a:bodyPr>
            <a:noAutofit/>
          </a:bodyPr>
          <a:lstStyle/>
          <a:p>
            <a:r>
              <a:rPr lang="ru-RU" sz="2400" dirty="0"/>
              <a:t>Зеленый проспект, д. 63</a:t>
            </a:r>
            <a:br>
              <a:rPr lang="ru-RU" sz="2400" dirty="0"/>
            </a:br>
            <a:r>
              <a:rPr lang="ru-RU" sz="2400" dirty="0"/>
              <a:t>Установка искусственных дорожных неровностей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AB8FEA-D5AE-4B2F-BFBD-092960823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003"/>
            <a:ext cx="5485514" cy="51889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5085AC-958A-4841-8B72-C91FBA0D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636" y="1669001"/>
            <a:ext cx="3676364" cy="51889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622AF0-636B-4F56-96FA-ABC5581FF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79" y="1669002"/>
            <a:ext cx="3731458" cy="51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4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BDE4A-C31D-4ED5-A0F4-ACD73455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85" y="89918"/>
            <a:ext cx="10515600" cy="1055301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Перовская ул., д. 66, корп. 6</a:t>
            </a:r>
            <a:br>
              <a:rPr lang="ru-RU" sz="2400" dirty="0"/>
            </a:br>
            <a:r>
              <a:rPr lang="ru-RU" sz="2400" dirty="0"/>
              <a:t>Установка искусственных дорожных неровностей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B98C55-D620-4933-B115-306BD1287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66" y="4139212"/>
            <a:ext cx="5854333" cy="2718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606AE-CE38-42DD-9E23-C201E86AE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67" y="1287262"/>
            <a:ext cx="5934230" cy="2851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7FA5F1-4531-4397-85DC-2C8D550DD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262"/>
            <a:ext cx="6337665" cy="55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4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A4ED9-1C2A-46C8-B347-70AB8D6D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Перовская ул., д. 66Г</a:t>
            </a:r>
            <a:br>
              <a:rPr lang="ru-RU" sz="2800" dirty="0"/>
            </a:br>
            <a:r>
              <a:rPr lang="ru-RU" sz="2400" dirty="0"/>
              <a:t>Установка дорожных знаков 3.27 «Остановка запрещена» со знаками дополнительной информации (табличками) 8.2.2 «Зона действия» 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637E89-8383-43E2-BF05-077BD002D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581"/>
            <a:ext cx="6224506" cy="55224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F792BE-BB0E-46DA-9527-B4037FB49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05" y="4064832"/>
            <a:ext cx="5967493" cy="27831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42043C-1957-4312-8FE9-C65BF6E15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06" y="1335582"/>
            <a:ext cx="5967494" cy="27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3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67311C3-9DC9-4B2D-A9C7-A2460F62E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837"/>
            <a:ext cx="6729274" cy="5322163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4ECD271-74A9-4038-95ED-C8FCA292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Перовская ул., д. 57А</a:t>
            </a:r>
            <a:br>
              <a:rPr lang="ru-RU" sz="2800" dirty="0"/>
            </a:br>
            <a:r>
              <a:rPr lang="ru-RU" sz="2400" dirty="0"/>
              <a:t>Установка дорожных знаков 3.27 «Остановка запрещена» со знаками дополнительной информации (табличками) 8.24 «Работает эвакуатор» и 8.2.2 «Зона действия»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14A823-5C87-4708-88DC-67476F69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52" y="1535837"/>
            <a:ext cx="3129565" cy="53221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9E319D-4B73-4795-8FC6-76F82B153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940" y="1517582"/>
            <a:ext cx="4495060" cy="534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6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891B8-9E9C-4FE3-A4DD-0A515A347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/>
              <a:t>Свободный проспект, д .18</a:t>
            </a:r>
            <a:br>
              <a:rPr lang="ru-RU" sz="2000" dirty="0"/>
            </a:br>
            <a:r>
              <a:rPr lang="ru-RU" sz="2000" dirty="0"/>
              <a:t>Установка дорожных знаков 3.27 «Остановка запрещена» с табличкой 8.24 «Работает эвакуатор» и 8.2.2 «Зона действия»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64ACFB-5DB0-4170-B997-E16085EC2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65" y="1580225"/>
            <a:ext cx="6267635" cy="5277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9512CA-D86D-49C8-92F5-458CCF701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225"/>
            <a:ext cx="5924365" cy="52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56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114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Зеленый проспект, д. 63 Установка искусственных дорожных неровностей</vt:lpstr>
      <vt:lpstr>Перовская ул., д. 66, корп. 6 Установка искусственных дорожных неровностей</vt:lpstr>
      <vt:lpstr>Перовская ул., д. 66Г Установка дорожных знаков 3.27 «Остановка запрещена» со знаками дополнительной информации (табличками) 8.2.2 «Зона действия» </vt:lpstr>
      <vt:lpstr>Перовская ул., д. 57А Установка дорожных знаков 3.27 «Остановка запрещена» со знаками дополнительной информации (табличками) 8.24 «Работает эвакуатор» и 8.2.2 «Зона действия»</vt:lpstr>
      <vt:lpstr>Свободный проспект, д .18 Установка дорожных знаков 3.27 «Остановка запрещена» с табличкой 8.24 «Работает эвакуатор» и 8.2.2 «Зона действия»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проспект, д. 63 Установка искусственных дорожных неровностей</dc:title>
  <dc:creator>Расул Аликрамович Гасанбеков</dc:creator>
  <cp:lastModifiedBy>Анна Михайловна Канова</cp:lastModifiedBy>
  <cp:revision>5</cp:revision>
  <dcterms:created xsi:type="dcterms:W3CDTF">2025-12-11T09:14:03Z</dcterms:created>
  <dcterms:modified xsi:type="dcterms:W3CDTF">2025-12-11T10:21:13Z</dcterms:modified>
</cp:coreProperties>
</file>